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-6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130F90-A316-4086-94F7-2A2117DAF8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E2D82D0-F0E8-4B19-AAEC-4EFA4A8BE8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C110C8-06DD-4FC8-998A-77AE62FE1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8FF1-832C-4B9B-9AAD-68347D01F8D1}" type="datetimeFigureOut">
              <a:rPr kumimoji="1" lang="ja-JP" altLang="en-US" smtClean="0"/>
              <a:t>2018/11/30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30022-DB8B-43D6-BAF5-D591B0448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AD4E4-AD97-43F1-9C72-BFB531B72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6879-77BB-4737-839D-34C6EFC38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54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0E09AF-7A78-4723-AA35-8356A1066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E050A61-26FB-4E82-B3E0-7BD9D30E1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C12209-BD63-4052-A8AD-A7A017300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8FF1-832C-4B9B-9AAD-68347D01F8D1}" type="datetimeFigureOut">
              <a:rPr kumimoji="1" lang="ja-JP" altLang="en-US" smtClean="0"/>
              <a:t>2018/11/30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B592C6-C38F-4559-991C-37BD88237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70C3BB-A849-43EB-8990-1FDB54268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6879-77BB-4737-839D-34C6EFC38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0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8BD61F5-BA47-4AB9-BA2B-CDB9CD29D3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3FCD20C-C07D-4E88-981C-84A975988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38C6BD-AEC9-4A75-839D-6761F9804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8FF1-832C-4B9B-9AAD-68347D01F8D1}" type="datetimeFigureOut">
              <a:rPr kumimoji="1" lang="ja-JP" altLang="en-US" smtClean="0"/>
              <a:t>2018/11/30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B35545-0E40-433E-A394-3D4568D46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44BFA9-7751-439A-BE2C-57B0FF92A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6879-77BB-4737-839D-34C6EFC38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659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421C90-2C5C-4081-9219-77E324C35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8438F3-8EDA-4CAF-96AD-A0D966E76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0C9A90-48A1-4ABF-AA1C-0E8B02301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8FF1-832C-4B9B-9AAD-68347D01F8D1}" type="datetimeFigureOut">
              <a:rPr kumimoji="1" lang="ja-JP" altLang="en-US" smtClean="0"/>
              <a:t>2018/11/30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7074D5-6C1E-4D02-AEB9-E3F8AE60F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F6339D-AF4C-4D21-A5A2-BA8A1447F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6879-77BB-4737-839D-34C6EFC38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4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8B9392-C415-45E8-B4D6-8314C2164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8315EC0-84A6-4DA1-8A68-9C6667973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4344BF-0E66-4F69-A379-7E4724F3E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8FF1-832C-4B9B-9AAD-68347D01F8D1}" type="datetimeFigureOut">
              <a:rPr kumimoji="1" lang="ja-JP" altLang="en-US" smtClean="0"/>
              <a:t>2018/11/30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48D409-88D0-45F7-A44A-EB364B9BB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3FFBF8-077B-4D36-B620-5084D93AD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6879-77BB-4737-839D-34C6EFC38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0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B6FB13-D6E8-4385-9E5D-5B8DB6A5C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E5D73B-01B9-4FED-9AA7-2919F5746C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2673A33-E20E-4560-BECA-BFD37EC664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F9E0BA1-5D8C-4F70-9540-20265E75F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8FF1-832C-4B9B-9AAD-68347D01F8D1}" type="datetimeFigureOut">
              <a:rPr kumimoji="1" lang="ja-JP" altLang="en-US" smtClean="0"/>
              <a:t>2018/11/30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4C7F375-56E0-4FD4-A504-D995BB4F0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6DBA7E3-D0E5-4BCF-A2E9-5D55BBCC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6879-77BB-4737-839D-34C6EFC38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155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257C55-119F-4872-8C8C-DBFEFB818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5593B6A-5237-48C5-A438-B27326506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35017E7-33F3-4581-A163-C5A7C492F9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0E10367-7D9D-4D68-8FF7-F55888F275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C015E07-876D-4ED2-AD3A-4EA5460199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78ED0E6-A55A-47DE-B7D4-AA006EC21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8FF1-832C-4B9B-9AAD-68347D01F8D1}" type="datetimeFigureOut">
              <a:rPr kumimoji="1" lang="ja-JP" altLang="en-US" smtClean="0"/>
              <a:t>2018/11/30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218C311-65CE-4B76-B773-9DB5A8C4A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96B2DD0-D5AA-4105-B259-ECA56EF1C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6879-77BB-4737-839D-34C6EFC38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984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3ED557-8150-4ACA-8C30-CC2A20284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8B5E815-7BF2-4EB2-BE8B-B2A26A4AB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8FF1-832C-4B9B-9AAD-68347D01F8D1}" type="datetimeFigureOut">
              <a:rPr kumimoji="1" lang="ja-JP" altLang="en-US" smtClean="0"/>
              <a:t>2018/11/30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0675D3E-54F9-4E6D-945E-CD599F964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8EF1D58-5255-4A2E-9167-9ED3142E2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6879-77BB-4737-839D-34C6EFC38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591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4D133C9-18AC-43CD-A22F-9AA0EDB07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8FF1-832C-4B9B-9AAD-68347D01F8D1}" type="datetimeFigureOut">
              <a:rPr kumimoji="1" lang="ja-JP" altLang="en-US" smtClean="0"/>
              <a:t>2018/11/30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45C5821-05F3-4DD1-A3C3-987318A0F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69A4445-7150-4D50-B12D-8DD6908EE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6879-77BB-4737-839D-34C6EFC38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565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B48128-B682-4B3C-94D0-C1C7E2E9D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D68116-D366-4977-91BE-51BFE1EE4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1816809-2FF6-452F-B660-16C3835BE2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2C1012B-2564-476B-A541-E249E548B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8FF1-832C-4B9B-9AAD-68347D01F8D1}" type="datetimeFigureOut">
              <a:rPr kumimoji="1" lang="ja-JP" altLang="en-US" smtClean="0"/>
              <a:t>2018/11/30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1940DDE-855A-4976-B1BA-AEE392F66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3F97A73-15DC-4854-8A52-3436EAE6A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6879-77BB-4737-839D-34C6EFC38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082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ECC39C-A441-499B-BCA1-C43FE2CC1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C3893EC-EB06-4DF1-B7CA-1E7DB28591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B2B9357-F37E-4141-AE2A-660FC748BE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EEBBAB0-BCCB-45F2-8850-AF9017C07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8FF1-832C-4B9B-9AAD-68347D01F8D1}" type="datetimeFigureOut">
              <a:rPr kumimoji="1" lang="ja-JP" altLang="en-US" smtClean="0"/>
              <a:t>2018/11/30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C74091C-56A8-409B-A089-2E846C799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FE68EDB-A5D6-43BF-B598-DB7F2F860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6879-77BB-4737-839D-34C6EFC38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76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601A1D1-D398-4847-82E9-7F3F11451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F822278-4780-42C9-A90B-7FFAB1D8C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E17EC4-B0AC-4355-A546-F9558519BD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88FF1-832C-4B9B-9AAD-68347D01F8D1}" type="datetimeFigureOut">
              <a:rPr kumimoji="1" lang="ja-JP" altLang="en-US" smtClean="0"/>
              <a:t>2018/11/30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47AABD-7206-4307-BA44-0B21434F3D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B69AAF-ABD9-4043-8C4D-0C538B6C18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76879-77BB-4737-839D-34C6EFC38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024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矢印: 下 19">
            <a:extLst>
              <a:ext uri="{FF2B5EF4-FFF2-40B4-BE49-F238E27FC236}">
                <a16:creationId xmlns:a16="http://schemas.microsoft.com/office/drawing/2014/main" id="{CE122F3B-A677-4EE1-8581-14B037F539CF}"/>
              </a:ext>
            </a:extLst>
          </p:cNvPr>
          <p:cNvSpPr/>
          <p:nvPr/>
        </p:nvSpPr>
        <p:spPr>
          <a:xfrm>
            <a:off x="10087897" y="5670823"/>
            <a:ext cx="1135625" cy="1084550"/>
          </a:xfrm>
          <a:prstGeom prst="downArrow">
            <a:avLst>
              <a:gd name="adj1" fmla="val 40769"/>
              <a:gd name="adj2" fmla="val 5177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吹き出し: 右矢印 7">
            <a:extLst>
              <a:ext uri="{FF2B5EF4-FFF2-40B4-BE49-F238E27FC236}">
                <a16:creationId xmlns:a16="http://schemas.microsoft.com/office/drawing/2014/main" id="{7FC50BBD-A26F-4950-847F-52350C51EF6E}"/>
              </a:ext>
            </a:extLst>
          </p:cNvPr>
          <p:cNvSpPr/>
          <p:nvPr/>
        </p:nvSpPr>
        <p:spPr>
          <a:xfrm>
            <a:off x="290047" y="4579444"/>
            <a:ext cx="5122606" cy="1120877"/>
          </a:xfrm>
          <a:prstGeom prst="rightArrowCallout">
            <a:avLst>
              <a:gd name="adj1" fmla="val 19737"/>
              <a:gd name="adj2" fmla="val 22368"/>
              <a:gd name="adj3" fmla="val 34210"/>
              <a:gd name="adj4" fmla="val 79069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A35063C-E0A7-46E9-ADBD-3788DBBEDB26}"/>
              </a:ext>
            </a:extLst>
          </p:cNvPr>
          <p:cNvSpPr/>
          <p:nvPr/>
        </p:nvSpPr>
        <p:spPr>
          <a:xfrm>
            <a:off x="0" y="0"/>
            <a:ext cx="12192000" cy="19286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2451BA4-7F87-4312-BE21-E082F6F9B672}"/>
              </a:ext>
            </a:extLst>
          </p:cNvPr>
          <p:cNvSpPr/>
          <p:nvPr/>
        </p:nvSpPr>
        <p:spPr>
          <a:xfrm>
            <a:off x="290049" y="106629"/>
            <a:ext cx="1200518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5400" dirty="0">
                <a:solidFill>
                  <a:schemeClr val="bg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アメリカの古着ディーラー（ウェアハウス</a:t>
            </a:r>
            <a:r>
              <a:rPr lang="en-US" altLang="ja-JP" sz="5400" dirty="0">
                <a:solidFill>
                  <a:schemeClr val="bg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)</a:t>
            </a:r>
            <a:r>
              <a:rPr lang="ja-JP" altLang="en-US" sz="5400" dirty="0">
                <a:solidFill>
                  <a:schemeClr val="bg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検索・アポ（予約）をサポート♪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7A36395-4BDC-48F1-BC40-A2EB740DE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048" y="3826262"/>
            <a:ext cx="12191999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Courier New" panose="02070309020205020404" pitchFamily="49" charset="0"/>
              </a:rPr>
              <a:t>今回</a:t>
            </a:r>
            <a:r>
              <a:rPr kumimoji="0" lang="ja-JP" altLang="ja-JP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Courier New" panose="02070309020205020404" pitchFamily="49" charset="0"/>
              </a:rPr>
              <a:t>初回</a:t>
            </a:r>
            <a:r>
              <a:rPr kumimoji="0" lang="ja-JP" altLang="ja-JP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Courier New" panose="02070309020205020404" pitchFamily="49" charset="0"/>
              </a:rPr>
              <a:t>ですので、</a:t>
            </a:r>
            <a:r>
              <a:rPr kumimoji="0" lang="ja-JP" altLang="ja-JP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Courier New" panose="02070309020205020404" pitchFamily="49" charset="0"/>
              </a:rPr>
              <a:t>先着10名様</a:t>
            </a:r>
            <a:r>
              <a:rPr kumimoji="0" lang="ja-JP" altLang="ja-JP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Courier New" panose="02070309020205020404" pitchFamily="49" charset="0"/>
              </a:rPr>
              <a:t>に限り、</a:t>
            </a:r>
            <a:endParaRPr kumimoji="0" lang="en-US" altLang="ja-JP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Courier New" panose="02070309020205020404" pitchFamily="49" charset="0"/>
              </a:rPr>
              <a:t>30,000円（税別）</a:t>
            </a:r>
            <a:r>
              <a:rPr kumimoji="0" lang="ja-JP" alt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Courier New" panose="02070309020205020404" pitchFamily="49" charset="0"/>
              </a:rPr>
              <a:t>　　　</a:t>
            </a:r>
            <a:r>
              <a:rPr kumimoji="0" lang="ja-JP" altLang="ja-JP" sz="66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Courier New" panose="02070309020205020404" pitchFamily="49" charset="0"/>
              </a:rPr>
              <a:t>19,800円</a:t>
            </a:r>
            <a:r>
              <a:rPr kumimoji="0" lang="ja-JP" altLang="ja-JP" sz="4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Courier New" panose="02070309020205020404" pitchFamily="49" charset="0"/>
              </a:rPr>
              <a:t>税込！</a:t>
            </a:r>
            <a:endParaRPr kumimoji="0" lang="ja-JP" altLang="ja-JP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ja-JP" altLang="ja-JP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Courier New" panose="02070309020205020404" pitchFamily="49" charset="0"/>
              </a:rPr>
            </a:br>
            <a:r>
              <a:rPr kumimoji="0" lang="ja-JP" altLang="ja-JP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Courier New" panose="02070309020205020404" pitchFamily="49" charset="0"/>
              </a:rPr>
              <a:t>でお受けいたします</a:t>
            </a:r>
            <a:r>
              <a:rPr kumimoji="0" lang="ja-JP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Courier New" panose="02070309020205020404" pitchFamily="49" charset="0"/>
              </a:rPr>
              <a:t>！</a:t>
            </a:r>
            <a:endParaRPr kumimoji="0" lang="ja-JP" altLang="ja-JP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C89E1E-6F68-45F5-AB50-F272C937BA54}"/>
              </a:ext>
            </a:extLst>
          </p:cNvPr>
          <p:cNvSpPr/>
          <p:nvPr/>
        </p:nvSpPr>
        <p:spPr>
          <a:xfrm>
            <a:off x="290048" y="2181889"/>
            <a:ext cx="1200518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000" b="1" dirty="0">
                <a:latin typeface="courier new" panose="02070309020205020404" pitchFamily="49" charset="0"/>
              </a:rPr>
              <a:t>D</a:t>
            </a:r>
            <a:r>
              <a:rPr lang="ja-JP" altLang="en-US" sz="2400" dirty="0">
                <a:latin typeface="courier new" panose="02070309020205020404" pitchFamily="49" charset="0"/>
              </a:rPr>
              <a:t>ディーラーさんを探して、</a:t>
            </a:r>
            <a:r>
              <a:rPr lang="en-US" altLang="ja-JP" sz="4000" b="1" dirty="0">
                <a:latin typeface="courier new" panose="02070309020205020404" pitchFamily="49" charset="0"/>
              </a:rPr>
              <a:t>M</a:t>
            </a:r>
            <a:r>
              <a:rPr lang="ja-JP" altLang="en-US" sz="2400" dirty="0">
                <a:latin typeface="courier new" panose="02070309020205020404" pitchFamily="49" charset="0"/>
              </a:rPr>
              <a:t>メールでやりとりして、</a:t>
            </a:r>
            <a:r>
              <a:rPr lang="en-US" altLang="ja-JP" sz="4000" b="1" dirty="0">
                <a:latin typeface="courier new" panose="02070309020205020404" pitchFamily="49" charset="0"/>
              </a:rPr>
              <a:t>Y</a:t>
            </a:r>
            <a:r>
              <a:rPr lang="ja-JP" altLang="en-US" sz="2400" dirty="0">
                <a:latin typeface="courier new" panose="02070309020205020404" pitchFamily="49" charset="0"/>
              </a:rPr>
              <a:t>予約まで翻訳代行してしまうお得で便利なサービス、略して</a:t>
            </a:r>
            <a:r>
              <a:rPr lang="ja-JP" altLang="en-US" sz="2400" b="1" dirty="0">
                <a:effectLst/>
                <a:latin typeface="courier new" panose="02070309020205020404" pitchFamily="49" charset="0"/>
              </a:rPr>
              <a:t>「</a:t>
            </a:r>
            <a:r>
              <a:rPr lang="en-US" altLang="ja-JP" sz="4000" b="1" dirty="0">
                <a:effectLst/>
                <a:latin typeface="courier new" panose="02070309020205020404" pitchFamily="49" charset="0"/>
              </a:rPr>
              <a:t>D.M.Y</a:t>
            </a:r>
            <a:r>
              <a:rPr lang="ja-JP" altLang="en-US" sz="2400" b="1" dirty="0">
                <a:effectLst/>
                <a:latin typeface="courier new" panose="02070309020205020404" pitchFamily="49" charset="0"/>
              </a:rPr>
              <a:t>」。</a:t>
            </a:r>
            <a:endParaRPr lang="ja-JP" altLang="en-US" sz="2400" dirty="0"/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C1A90C6E-0A18-4F2D-A140-83D99764A7D8}"/>
              </a:ext>
            </a:extLst>
          </p:cNvPr>
          <p:cNvCxnSpPr>
            <a:cxnSpLocks/>
          </p:cNvCxnSpPr>
          <p:nvPr/>
        </p:nvCxnSpPr>
        <p:spPr>
          <a:xfrm>
            <a:off x="290049" y="4994854"/>
            <a:ext cx="39869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874F5800-E6EF-48DE-AD85-C4C4DFE8D6A1}"/>
              </a:ext>
            </a:extLst>
          </p:cNvPr>
          <p:cNvCxnSpPr>
            <a:cxnSpLocks/>
          </p:cNvCxnSpPr>
          <p:nvPr/>
        </p:nvCxnSpPr>
        <p:spPr>
          <a:xfrm>
            <a:off x="290049" y="5139883"/>
            <a:ext cx="39869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D792EC0C-A12B-40A3-A57E-B7BE81DC263A}"/>
              </a:ext>
            </a:extLst>
          </p:cNvPr>
          <p:cNvSpPr/>
          <p:nvPr/>
        </p:nvSpPr>
        <p:spPr>
          <a:xfrm>
            <a:off x="7241459" y="5800790"/>
            <a:ext cx="43360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詳しくは下記をご覧ください♪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C760A549-AA0D-46C2-B3FB-A7FDFBC5DDB0}"/>
              </a:ext>
            </a:extLst>
          </p:cNvPr>
          <p:cNvSpPr/>
          <p:nvPr/>
        </p:nvSpPr>
        <p:spPr>
          <a:xfrm>
            <a:off x="0" y="1928677"/>
            <a:ext cx="12191999" cy="492932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172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73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 Pゴシック体S</vt:lpstr>
      <vt:lpstr>HG創英角ｺﾞｼｯｸUB</vt:lpstr>
      <vt:lpstr>游ゴシック</vt:lpstr>
      <vt:lpstr>游ゴシック Light</vt:lpstr>
      <vt:lpstr>Arial</vt:lpstr>
      <vt:lpstr>Courier New</vt:lpstr>
      <vt:lpstr>Courier New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信田 雄三</dc:creator>
  <cp:lastModifiedBy>信田 雄三</cp:lastModifiedBy>
  <cp:revision>5</cp:revision>
  <dcterms:created xsi:type="dcterms:W3CDTF">2018-11-30T00:23:20Z</dcterms:created>
  <dcterms:modified xsi:type="dcterms:W3CDTF">2018-11-30T01:00:54Z</dcterms:modified>
</cp:coreProperties>
</file>